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E47"/>
    <a:srgbClr val="501D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9144000" cy="4929198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ru-RU" sz="3600" b="1" dirty="0" smtClean="0">
                <a:solidFill>
                  <a:srgbClr val="E02E47"/>
                </a:solidFill>
                <a:latin typeface="Times New Roman" pitchFamily="18" charset="0"/>
                <a:cs typeface="Times New Roman" pitchFamily="18" charset="0"/>
              </a:rPr>
              <a:t>	МАЛИНОВЫЙ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торт со сливками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(«Господа Головлевы»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М.Е. Салтыков-Щедрин);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Огромные </a:t>
            </a:r>
            <a:r>
              <a:rPr lang="ru-RU" sz="3600" b="1" dirty="0" smtClean="0">
                <a:solidFill>
                  <a:srgbClr val="501D1C"/>
                </a:solidFill>
                <a:latin typeface="Times New Roman" pitchFamily="18" charset="0"/>
                <a:cs typeface="Times New Roman" pitchFamily="18" charset="0"/>
              </a:rPr>
              <a:t>МАФФИНЫ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хрустящей корочкой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Harry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Potter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К.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Роулинг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Башкортостан, г.Стерлитамак, </a:t>
            </a:r>
          </a:p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«СОШ №19», класс: 7А. </a:t>
            </a:r>
          </a:p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Киямова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Регина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Айратовна</a:t>
            </a:r>
            <a:endParaRPr lang="ru-RU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42862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E02E47"/>
                </a:solidFill>
                <a:latin typeface="Times New Roman" pitchFamily="18" charset="0"/>
                <a:cs typeface="Times New Roman" pitchFamily="18" charset="0"/>
              </a:rPr>
              <a:t>МАЛИНОВЫЙ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торт со сливками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(«господа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головлевы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м.е. салтыков-щедрин)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6572296" cy="15716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коржи,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500 г. малины, 1,5 ст. сахарного песка, 1,5 ст. сметаны, сливочное масло для смазывания противня, 0,7 ст. Растительного масла, ванилин, взбитые сливки,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разрыхлитель, сгущенное молоко. </a:t>
            </a:r>
            <a:endParaRPr lang="ru-RU" sz="18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6314" y="1500174"/>
            <a:ext cx="4143372" cy="46148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2066" y="3000372"/>
          <a:ext cx="385765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3143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«Ещё в доме было всё тихо, а он уж сбегал к повару на кухню и узнал, что к обеду заказано: на горячее щи из свежей капусты, небольшой горшок, да вчерашний суп разогреть велено, на холодное –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полоток солёный да сбоку две пары </a:t>
                      </a:r>
                      <a:r>
                        <a:rPr lang="ru-RU" b="1" i="1" dirty="0" err="1" smtClean="0">
                          <a:solidFill>
                            <a:schemeClr val="tx1"/>
                          </a:solidFill>
                        </a:rPr>
                        <a:t>котлеточек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, на жаркое – баранину да сбоку четыре </a:t>
                      </a:r>
                      <a:r>
                        <a:rPr lang="ru-RU" b="1" i="1" dirty="0" err="1" smtClean="0">
                          <a:solidFill>
                            <a:schemeClr val="tx1"/>
                          </a:solidFill>
                        </a:rPr>
                        <a:t>бекасика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, на пирожное –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малиновый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 пирог со сливками.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E02E47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30003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Взбить массу из яиц и сахара, потом постепенно добавить сметану, масло растительное, ванилин, муку и разрыхлитель (для коржей) или взять готовые. Всё вымешать и выложить на смазанный лист противня. Ягоды малины рассыпать по всей поверхности будущего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тортп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, немного их «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притопив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» в нём. Поставить всё в разогретый до 180 духовой шкаф. После готовности украсить взбитыми сливками и ягодками.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00298" y="571480"/>
            <a:ext cx="4286248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Огромные </a:t>
            </a:r>
            <a:r>
              <a:rPr lang="ru-RU" sz="2000" b="1" dirty="0" smtClean="0">
                <a:solidFill>
                  <a:srgbClr val="501D1C"/>
                </a:solidFill>
                <a:latin typeface="Times New Roman" pitchFamily="18" charset="0"/>
                <a:cs typeface="Times New Roman" pitchFamily="18" charset="0"/>
              </a:rPr>
              <a:t>МАФФИНЫ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хрустящей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корочкой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Harry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Potter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Дж. К.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Роулинг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spcBef>
                <a:spcPct val="0"/>
              </a:spcBef>
            </a:pP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500174"/>
            <a:ext cx="8001056" cy="92869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	мука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стакана, сода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 чайная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ложка, соль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пол чайной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ложки, яйца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2 штуки (комнатной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температуры), сахар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стакан, сливочное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масло 110 грамм,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растопить, цедра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одного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лимона, ванильный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экстракт 1 чайная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ложка,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сметана 1 стакан (комнатной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температуры), черешня или вишня400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грамм, хорошо вымыть и дать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высохнуть, сахар для посыпки</a:t>
            </a:r>
            <a:endParaRPr lang="ru-RU" b="1" dirty="0" smtClean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214282" y="2786058"/>
          <a:ext cx="332898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Эти огромные </a:t>
                      </a:r>
                      <a:r>
                        <a:rPr lang="ru-RU" dirty="0" err="1" smtClean="0"/>
                        <a:t>маффины</a:t>
                      </a:r>
                      <a:r>
                        <a:rPr lang="ru-RU" dirty="0" smtClean="0"/>
                        <a:t> готовила миссис </a:t>
                      </a:r>
                      <a:r>
                        <a:rPr lang="ru-RU" dirty="0" err="1" smtClean="0"/>
                        <a:t>Уизли</a:t>
                      </a:r>
                      <a:r>
                        <a:rPr lang="ru-RU" dirty="0" smtClean="0"/>
                        <a:t> для Гарри на завтрак, перед дисциплинарным слушанием в Министерстве магии. Пышные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маффины</a:t>
                      </a:r>
                      <a:r>
                        <a:rPr lang="ru-RU" dirty="0" smtClean="0"/>
                        <a:t> с легкой кислинкой и хрустящей корочкой, способны поднять любое хмурое настроение, особенно с утра!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  <a:alpha val="8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285992"/>
            <a:ext cx="55006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Разогреваем духовку до 180 градусов. Смазываем сливочным маслом формы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маффинов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миске соединяем сухие ингредиенты: муку, соду и соль. В другой миске взбиваем яйца с сахаром до пышной пены, продолжая взбивать добавляем растопленное масло, цедру и ванильный экстракт, затем добавляем муку и сметану порционно, начав и закончив мукой, тесто должно стать вязким. Аккуратно перемешивая ложкой вмешиваем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черешню (вишню).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Выкладываем тесто в формы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маффинов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практически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краев. Щедро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посыпаем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отправляем в духовку на 25-30 минут, выпекаем до сухой палочки.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Маффины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должны покрыться аппетитной золотистой корочкой. Готовым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маффинам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даем немного остыть, извлекаем из форм и подаем!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ownloads\WhatsApp Image 2021-01-22 at 14.45.52 (1).jpeg"/>
          <p:cNvPicPr>
            <a:picLocks noChangeAspect="1" noChangeArrowheads="1"/>
          </p:cNvPicPr>
          <p:nvPr/>
        </p:nvPicPr>
        <p:blipFill>
          <a:blip r:embed="rId2"/>
          <a:srcRect l="7843" t="22060"/>
          <a:stretch>
            <a:fillRect/>
          </a:stretch>
        </p:blipFill>
        <p:spPr bwMode="auto">
          <a:xfrm rot="5400000">
            <a:off x="214298" y="-214298"/>
            <a:ext cx="3357586" cy="3786182"/>
          </a:xfrm>
          <a:prstGeom prst="rect">
            <a:avLst/>
          </a:prstGeom>
          <a:noFill/>
        </p:spPr>
      </p:pic>
      <p:pic>
        <p:nvPicPr>
          <p:cNvPr id="1027" name="Picture 3" descr="C:\Users\work\Downloads\WhatsApp Image 2021-01-22 at 14.45.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43516" y="-285765"/>
            <a:ext cx="3357561" cy="3929092"/>
          </a:xfrm>
          <a:prstGeom prst="rect">
            <a:avLst/>
          </a:prstGeom>
          <a:noFill/>
        </p:spPr>
      </p:pic>
      <p:pic>
        <p:nvPicPr>
          <p:cNvPr id="1028" name="Picture 4" descr="C:\Users\work\Downloads\WhatsApp Image 2021-01-24 at 22.30.04 (1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t="24332" r="6352" b="5309"/>
          <a:stretch>
            <a:fillRect/>
          </a:stretch>
        </p:blipFill>
        <p:spPr bwMode="auto">
          <a:xfrm>
            <a:off x="0" y="3428976"/>
            <a:ext cx="3786182" cy="3429024"/>
          </a:xfrm>
          <a:prstGeom prst="rect">
            <a:avLst/>
          </a:prstGeom>
          <a:noFill/>
        </p:spPr>
      </p:pic>
      <p:pic>
        <p:nvPicPr>
          <p:cNvPr id="1029" name="Picture 5" descr="C:\Users\work\Downloads\WhatsApp Image 2021-01-22 at 14.45.51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3952860" cy="3429000"/>
          </a:xfrm>
          <a:prstGeom prst="rect">
            <a:avLst/>
          </a:prstGeom>
          <a:noFill/>
        </p:spPr>
      </p:pic>
      <p:pic>
        <p:nvPicPr>
          <p:cNvPr id="1030" name="Picture 6" descr="C:\Users\work\Downloads\WhatsApp Image 2021-01-24 at 22.30.02.jpeg"/>
          <p:cNvPicPr>
            <a:picLocks noChangeAspect="1" noChangeArrowheads="1"/>
          </p:cNvPicPr>
          <p:nvPr/>
        </p:nvPicPr>
        <p:blipFill>
          <a:blip r:embed="rId6"/>
          <a:srcRect t="13333" r="-1"/>
          <a:stretch>
            <a:fillRect/>
          </a:stretch>
        </p:blipFill>
        <p:spPr bwMode="auto">
          <a:xfrm>
            <a:off x="2857488" y="2500306"/>
            <a:ext cx="3077327" cy="25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work\Downloads\WhatsApp Image 2021-01-22 at 12.45.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3500438"/>
          </a:xfrm>
          <a:prstGeom prst="rect">
            <a:avLst/>
          </a:prstGeom>
          <a:noFill/>
        </p:spPr>
      </p:pic>
      <p:pic>
        <p:nvPicPr>
          <p:cNvPr id="2051" name="Picture 3" descr="C:\Users\work\Downloads\WhatsApp Image 2021-01-22 at 12.45.4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0"/>
            <a:ext cx="3143271" cy="3500438"/>
          </a:xfrm>
          <a:prstGeom prst="rect">
            <a:avLst/>
          </a:prstGeom>
          <a:noFill/>
        </p:spPr>
      </p:pic>
      <p:pic>
        <p:nvPicPr>
          <p:cNvPr id="2052" name="Picture 4" descr="C:\Users\work\Downloads\WhatsApp Image 2021-01-22 at 12.45.40 (1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3500438"/>
          </a:xfrm>
          <a:prstGeom prst="rect">
            <a:avLst/>
          </a:prstGeom>
          <a:noFill/>
        </p:spPr>
      </p:pic>
      <p:pic>
        <p:nvPicPr>
          <p:cNvPr id="2054" name="Picture 6" descr="C:\Users\work\Downloads\WhatsApp Image 2021-01-22 at 12.45.4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00438"/>
            <a:ext cx="3071834" cy="3357562"/>
          </a:xfrm>
          <a:prstGeom prst="rect">
            <a:avLst/>
          </a:prstGeom>
          <a:noFill/>
        </p:spPr>
      </p:pic>
      <p:pic>
        <p:nvPicPr>
          <p:cNvPr id="2055" name="Picture 7" descr="C:\Users\work\Downloads\WhatsApp Image 2021-01-22 at 12.45.49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3143240" cy="3357562"/>
          </a:xfrm>
          <a:prstGeom prst="rect">
            <a:avLst/>
          </a:prstGeom>
          <a:noFill/>
        </p:spPr>
      </p:pic>
      <p:pic>
        <p:nvPicPr>
          <p:cNvPr id="2056" name="Picture 8" descr="C:\Users\work\Downloads\WhatsApp Image 2021-01-22 at 12.45.4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00438"/>
            <a:ext cx="2928926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work\Downloads\WhatsApp Image 2021-01-24 at 22.30.01 (1).jpeg"/>
          <p:cNvPicPr>
            <a:picLocks noChangeAspect="1" noChangeArrowheads="1"/>
          </p:cNvPicPr>
          <p:nvPr/>
        </p:nvPicPr>
        <p:blipFill>
          <a:blip r:embed="rId2"/>
          <a:srcRect t="17009" r="2363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work\Downloads\WhatsApp Image 2021-01-22 at 14.45.5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00128" y="2714624"/>
            <a:ext cx="3143248" cy="514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360</Words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МАЛИНОВЫЙ торт со сливками  («Господа Головлевы»  М.Е. Салтыков-Щедрин);  Огромные МАФФИНЫ  с хрустящей корочкой  («Harry Potter», Дж. К. Роулинг) </vt:lpstr>
      <vt:lpstr>МАЛИНОВЫЙ торт со сливками  («господа головлевы»  м.е. салтыков-щедрин)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9</cp:revision>
  <dcterms:created xsi:type="dcterms:W3CDTF">2021-01-23T16:50:06Z</dcterms:created>
  <dcterms:modified xsi:type="dcterms:W3CDTF">2021-01-24T17:16:05Z</dcterms:modified>
</cp:coreProperties>
</file>